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6"/>
  </p:notes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7"/>
    <p:restoredTop sz="94697"/>
  </p:normalViewPr>
  <p:slideViewPr>
    <p:cSldViewPr snapToGrid="0">
      <p:cViewPr>
        <p:scale>
          <a:sx n="93" d="100"/>
          <a:sy n="93" d="100"/>
        </p:scale>
        <p:origin x="-16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04E2-2923-CD4C-A272-21CFDC14F4B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4F614-D7EC-404D-B631-0609CB51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0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4F614-D7EC-404D-B631-0609CB51C0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9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7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1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3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6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2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4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816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6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D5789-DD4E-9CB1-0CDF-1D18064D7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" r="81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70364-9116-1874-77F1-1444C5612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Chicago crime analysis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EFD2E0-8848-5363-4E50-0C268EC72CD0}"/>
              </a:ext>
            </a:extLst>
          </p:cNvPr>
          <p:cNvSpPr txBox="1"/>
          <p:nvPr/>
        </p:nvSpPr>
        <p:spPr>
          <a:xfrm>
            <a:off x="2992581" y="4675814"/>
            <a:ext cx="620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Maisa Basher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CS 2316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Professor: </a:t>
            </a:r>
            <a:r>
              <a:rPr lang="en-US" b="1" i="0" dirty="0">
                <a:solidFill>
                  <a:srgbClr val="FFFFFF"/>
                </a:solidFill>
                <a:effectLst/>
                <a:latin typeface="Lato Extended"/>
              </a:rPr>
              <a:t>Dr. Melinda McDaniel  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1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F652-E607-4222-B913-2EE257B9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Insight_3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Victims demographics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64D5E-24D2-9A21-392B-DCAF713A3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391853"/>
            <a:ext cx="6142703" cy="2991307"/>
          </a:xfrm>
        </p:spPr>
      </p:pic>
      <p:pic>
        <p:nvPicPr>
          <p:cNvPr id="7" name="Picture 6" descr="A blue circle with red triangle and white text&#10;&#10;Description automatically generated">
            <a:extLst>
              <a:ext uri="{FF2B5EF4-FFF2-40B4-BE49-F238E27FC236}">
                <a16:creationId xmlns:a16="http://schemas.microsoft.com/office/drawing/2014/main" id="{ADADED13-E55B-1819-6791-BCCCBAC0C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13" y="4624168"/>
            <a:ext cx="3302907" cy="1543550"/>
          </a:xfrm>
          <a:prstGeom prst="rect">
            <a:avLst/>
          </a:prstGeom>
        </p:spPr>
      </p:pic>
      <p:pic>
        <p:nvPicPr>
          <p:cNvPr id="9" name="Picture 8" descr="A pie chart with numbers and a few different colored circles&#10;&#10;Description automatically generated">
            <a:extLst>
              <a:ext uri="{FF2B5EF4-FFF2-40B4-BE49-F238E27FC236}">
                <a16:creationId xmlns:a16="http://schemas.microsoft.com/office/drawing/2014/main" id="{B46D3544-3147-D04D-49C3-760F83D48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113" y="2940424"/>
            <a:ext cx="3302907" cy="1683744"/>
          </a:xfrm>
          <a:prstGeom prst="rect">
            <a:avLst/>
          </a:prstGeom>
        </p:spPr>
      </p:pic>
      <p:pic>
        <p:nvPicPr>
          <p:cNvPr id="11" name="Picture 10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EEF1DE6A-D84E-5BEE-69D1-AC76F09A0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113" y="1326776"/>
            <a:ext cx="3302907" cy="16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7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64C0E-090B-165E-E071-01F2ECD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Insight_4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Safe and Dangerous neighborhood.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7A37219-9706-0289-1500-6C17F5CD0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84" y="2123769"/>
            <a:ext cx="6035448" cy="3996812"/>
          </a:xfrm>
        </p:spPr>
      </p:pic>
      <p:pic>
        <p:nvPicPr>
          <p:cNvPr id="7" name="Picture 6" descr="A screenshot of a white table with black text&#10;&#10;Description automatically generated">
            <a:extLst>
              <a:ext uri="{FF2B5EF4-FFF2-40B4-BE49-F238E27FC236}">
                <a16:creationId xmlns:a16="http://schemas.microsoft.com/office/drawing/2014/main" id="{44B7F804-7478-7808-8AF7-29D62F03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49" y="2098319"/>
            <a:ext cx="4306528" cy="39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8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DED0-2C1D-712E-40A9-2016A4F2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Insight_5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resolved cases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4C0BC6-7F72-05AE-1761-75BC6A4C5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345" y="2332038"/>
            <a:ext cx="7233310" cy="3567112"/>
          </a:xfrm>
        </p:spPr>
      </p:pic>
    </p:spTree>
    <p:extLst>
      <p:ext uri="{BB962C8B-B14F-4D97-AF65-F5344CB8AC3E}">
        <p14:creationId xmlns:p14="http://schemas.microsoft.com/office/powerpoint/2010/main" val="284084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0D5B-20C3-43B6-429B-AD8C370C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425E4-6643-91FE-19A4-59A737F7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Technology concept: </a:t>
            </a:r>
            <a:r>
              <a:rPr lang="en-US" dirty="0" err="1"/>
              <a:t>Numpy</a:t>
            </a:r>
            <a:r>
              <a:rPr lang="en-US" dirty="0"/>
              <a:t>, Pandas, data visualization (</a:t>
            </a:r>
            <a:r>
              <a:rPr lang="en-US" dirty="0" err="1"/>
              <a:t>plotly</a:t>
            </a:r>
            <a:r>
              <a:rPr lang="en-US" dirty="0"/>
              <a:t>)</a:t>
            </a:r>
          </a:p>
          <a:p>
            <a:r>
              <a:rPr lang="en-US" dirty="0"/>
              <a:t>Practice data analysis</a:t>
            </a:r>
          </a:p>
          <a:p>
            <a:r>
              <a:rPr lang="en-US" dirty="0"/>
              <a:t>Working with large data</a:t>
            </a:r>
          </a:p>
        </p:txBody>
      </p:sp>
    </p:spTree>
    <p:extLst>
      <p:ext uri="{BB962C8B-B14F-4D97-AF65-F5344CB8AC3E}">
        <p14:creationId xmlns:p14="http://schemas.microsoft.com/office/powerpoint/2010/main" val="318025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3BE39-19EB-98CB-4E3D-80B114CF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29" y="1181101"/>
            <a:ext cx="7236143" cy="26109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spc="300" dirty="0"/>
              <a:t>Thank you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5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9A54-91A1-CC9A-04E3-5718D85E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E5CF-8E03-81F9-CC57-A772ABA10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 in working with </a:t>
            </a:r>
            <a:r>
              <a:rPr lang="en-US" sz="1800" dirty="0">
                <a:effectLst/>
                <a:latin typeface="Cambria" panose="02040503050406030204" pitchFamily="18" charset="0"/>
              </a:rPr>
              <a:t> different kinds of crimes and crime rates in the US</a:t>
            </a:r>
          </a:p>
          <a:p>
            <a:r>
              <a:rPr lang="en-US" sz="1800" dirty="0">
                <a:latin typeface="Cambria" panose="02040503050406030204" pitchFamily="18" charset="0"/>
              </a:rPr>
              <a:t>Most Resources provide State base data</a:t>
            </a:r>
          </a:p>
          <a:p>
            <a:r>
              <a:rPr lang="en-US" sz="1800" dirty="0">
                <a:latin typeface="Cambria" panose="02040503050406030204" pitchFamily="18" charset="0"/>
              </a:rPr>
              <a:t>Chicago is one of the states that has the highest crime rate</a:t>
            </a:r>
          </a:p>
        </p:txBody>
      </p:sp>
    </p:spTree>
    <p:extLst>
      <p:ext uri="{BB962C8B-B14F-4D97-AF65-F5344CB8AC3E}">
        <p14:creationId xmlns:p14="http://schemas.microsoft.com/office/powerpoint/2010/main" val="251783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1F47-8671-44CB-F51E-9FB8FE4D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6F9D-76E2-0BFA-6F2E-DCB121BD4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mbria" panose="02040503050406030204" pitchFamily="18" charset="0"/>
              </a:rPr>
              <a:t>The overall idea of the crime situation in Chicago compared to the entire US crime report.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mbria" panose="02040503050406030204" pitchFamily="18" charset="0"/>
              </a:rPr>
              <a:t>Data about the type of crimes that are frequent there. </a:t>
            </a:r>
            <a:endParaRPr lang="en-US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mbria" panose="02040503050406030204" pitchFamily="18" charset="0"/>
              </a:rPr>
              <a:t>Safe or Dangerous area in Chicago based on crime frequency. </a:t>
            </a:r>
            <a:endParaRPr lang="en-US" sz="1800" dirty="0">
              <a:effectLst/>
              <a:latin typeface="SymbolM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9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034B-8936-FD68-ABEE-1C2ED943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6B06-6E90-701D-055D-C72EAD2A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 different resources with the report of Chicago crime </a:t>
            </a:r>
          </a:p>
          <a:p>
            <a:r>
              <a:rPr lang="en-US" dirty="0"/>
              <a:t>Focused more on government websites for data with inconsistencies</a:t>
            </a:r>
          </a:p>
          <a:p>
            <a:r>
              <a:rPr lang="en-US" dirty="0"/>
              <a:t>Finalized the data that had reported crime cases in Chicago during 2022 and from 2010 -2021.</a:t>
            </a:r>
          </a:p>
          <a:p>
            <a:r>
              <a:rPr lang="en-US" dirty="0"/>
              <a:t>Webpage with US crime rate and safe neighborhood in Chicago.</a:t>
            </a:r>
          </a:p>
        </p:txBody>
      </p:sp>
    </p:spTree>
    <p:extLst>
      <p:ext uri="{BB962C8B-B14F-4D97-AF65-F5344CB8AC3E}">
        <p14:creationId xmlns:p14="http://schemas.microsoft.com/office/powerpoint/2010/main" val="319860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B335-05CF-5F1B-23D1-2B7363AD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r>
              <a:rPr lang="en-US" sz="2000" dirty="0"/>
              <a:t>#downloaded data(CSV)</a:t>
            </a:r>
          </a:p>
        </p:txBody>
      </p:sp>
      <p:pic>
        <p:nvPicPr>
          <p:cNvPr id="11" name="Content Placeholder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2CD8DE3-7057-C13F-6D2B-19AF120C8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948" y="200025"/>
            <a:ext cx="5734051" cy="3228976"/>
          </a:xfrm>
        </p:spPr>
      </p:pic>
      <p:pic>
        <p:nvPicPr>
          <p:cNvPr id="13" name="Picture 12" descr="A screenshot of a white table&#10;&#10;Description automatically generated">
            <a:extLst>
              <a:ext uri="{FF2B5EF4-FFF2-40B4-BE49-F238E27FC236}">
                <a16:creationId xmlns:a16="http://schemas.microsoft.com/office/drawing/2014/main" id="{B5499408-6C89-3601-F4ED-03A4BC641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567113"/>
            <a:ext cx="5734050" cy="30908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41E419-E4AE-FBD7-16D2-EE9984B07269}"/>
              </a:ext>
            </a:extLst>
          </p:cNvPr>
          <p:cNvSpPr txBox="1"/>
          <p:nvPr/>
        </p:nvSpPr>
        <p:spPr>
          <a:xfrm>
            <a:off x="1143000" y="2743200"/>
            <a:ext cx="4761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the rows with Null values for necessary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Removes the cases that don’t specify crime type</a:t>
            </a:r>
          </a:p>
        </p:txBody>
      </p:sp>
    </p:spTree>
    <p:extLst>
      <p:ext uri="{BB962C8B-B14F-4D97-AF65-F5344CB8AC3E}">
        <p14:creationId xmlns:p14="http://schemas.microsoft.com/office/powerpoint/2010/main" val="242461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AC6F-726E-4480-F160-17657193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r>
              <a:rPr lang="en-US" sz="2000" dirty="0"/>
              <a:t>#Web Requirement1(JSON)</a:t>
            </a:r>
          </a:p>
        </p:txBody>
      </p:sp>
      <p:pic>
        <p:nvPicPr>
          <p:cNvPr id="5" name="Content Placeholder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ABE7E08C-2E72-BB20-F3AB-EBF737682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2979" y="872935"/>
            <a:ext cx="5607904" cy="2638750"/>
          </a:xfr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8E8A336-641C-3E4F-6E52-37929987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789" y="3787395"/>
            <a:ext cx="3878094" cy="22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38E19E-1842-D202-D772-28621AB22047}"/>
              </a:ext>
            </a:extLst>
          </p:cNvPr>
          <p:cNvSpPr txBox="1"/>
          <p:nvPr/>
        </p:nvSpPr>
        <p:spPr>
          <a:xfrm>
            <a:off x="1746115" y="3146840"/>
            <a:ext cx="3876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Considered Keys that are necessary for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Considered the Keys with “</a:t>
            </a:r>
            <a:r>
              <a:rPr lang="en-US" dirty="0" err="1"/>
              <a:t>CatchedContent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32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5F33-A763-31BD-299B-8F903C6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r>
              <a:rPr lang="en-US" sz="2000" dirty="0"/>
              <a:t>#Web Requirement1(</a:t>
            </a:r>
            <a:r>
              <a:rPr lang="en-US" sz="2000" dirty="0" err="1"/>
              <a:t>WebPage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3C4FF-D255-72FB-4681-A70436CC4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7200" y="4159364"/>
            <a:ext cx="1836179" cy="1995891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D7A9DA-A43C-4E46-DA36-C9544AB8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98" y="1984443"/>
            <a:ext cx="3633281" cy="212682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A78E79C-33A3-D0FF-00E7-49349894B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413" y="1984443"/>
            <a:ext cx="4143983" cy="4170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B65A8-75CD-5A70-0987-950F7EB3BB99}"/>
              </a:ext>
            </a:extLst>
          </p:cNvPr>
          <p:cNvSpPr txBox="1"/>
          <p:nvPr/>
        </p:nvSpPr>
        <p:spPr>
          <a:xfrm>
            <a:off x="1143000" y="6203349"/>
            <a:ext cx="238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Crime 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0CBC4-2A31-CEB3-1402-09DFC0EF6EC1}"/>
              </a:ext>
            </a:extLst>
          </p:cNvPr>
          <p:cNvSpPr txBox="1"/>
          <p:nvPr/>
        </p:nvSpPr>
        <p:spPr>
          <a:xfrm>
            <a:off x="5890098" y="6203349"/>
            <a:ext cx="444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Safest Neighborhood reported by residents</a:t>
            </a:r>
          </a:p>
        </p:txBody>
      </p:sp>
    </p:spTree>
    <p:extLst>
      <p:ext uri="{BB962C8B-B14F-4D97-AF65-F5344CB8AC3E}">
        <p14:creationId xmlns:p14="http://schemas.microsoft.com/office/powerpoint/2010/main" val="89137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0B7C-25C6-AE7F-C3AE-EA3FCF03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Insight_1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 Crime Type &amp; Frequency</a:t>
            </a:r>
          </a:p>
        </p:txBody>
      </p:sp>
      <p:pic>
        <p:nvPicPr>
          <p:cNvPr id="5" name="Content Placeholder 4" descr="A graph with blue and white text&#10;&#10;Description automatically generated">
            <a:extLst>
              <a:ext uri="{FF2B5EF4-FFF2-40B4-BE49-F238E27FC236}">
                <a16:creationId xmlns:a16="http://schemas.microsoft.com/office/drawing/2014/main" id="{A2B485BA-6BFB-145F-6517-5D919C7BA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9114" y="2417953"/>
            <a:ext cx="4489191" cy="3567112"/>
          </a:xfr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E8E1724-045C-1153-9603-18848ED9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98965"/>
            <a:ext cx="4790872" cy="35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2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63E4-BB3F-EDD8-7F3C-30E11696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Insight_2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US vs Chicago Crime Report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ABE4ACD-66B7-B9A7-815A-036DEABDE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90" y="2057721"/>
            <a:ext cx="4531840" cy="3089045"/>
          </a:xfr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E9D5C7-7180-CDF2-F80A-7B187F9AC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90" y="5146766"/>
            <a:ext cx="4531840" cy="924850"/>
          </a:xfrm>
          <a:prstGeom prst="rect">
            <a:avLst/>
          </a:prstGeom>
        </p:spPr>
      </p:pic>
      <p:pic>
        <p:nvPicPr>
          <p:cNvPr id="11" name="Picture 1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CCA00AC-9D28-18F1-327D-9594A05D6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2102201"/>
            <a:ext cx="4735133" cy="30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7203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272</Words>
  <Application>Microsoft Macintosh PowerPoint</Application>
  <PresentationFormat>Widescreen</PresentationFormat>
  <Paragraphs>39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</vt:lpstr>
      <vt:lpstr>Lato Extended</vt:lpstr>
      <vt:lpstr>SymbolMT</vt:lpstr>
      <vt:lpstr>Walbaum Display</vt:lpstr>
      <vt:lpstr>RegattaVTI</vt:lpstr>
      <vt:lpstr>Chicago crime analysis</vt:lpstr>
      <vt:lpstr>Motivation</vt:lpstr>
      <vt:lpstr>Expectation</vt:lpstr>
      <vt:lpstr>Data Collection</vt:lpstr>
      <vt:lpstr>Data Cleaning #downloaded data(CSV)</vt:lpstr>
      <vt:lpstr>Data Cleaning #Web Requirement1(JSON)</vt:lpstr>
      <vt:lpstr>Data Cleaning #Web Requirement1(WebPage) </vt:lpstr>
      <vt:lpstr>Insight_1   Crime Type &amp; Frequency</vt:lpstr>
      <vt:lpstr>Insight_2  US vs Chicago Crime Report </vt:lpstr>
      <vt:lpstr>Insight_3  Victims demographics</vt:lpstr>
      <vt:lpstr>Insight_4  Safe and Dangerous neighborhood. </vt:lpstr>
      <vt:lpstr>Insight_5  resolved cases</vt:lpstr>
      <vt:lpstr>Learning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crime analysis</dc:title>
  <dc:creator>Basher, Maisa</dc:creator>
  <cp:lastModifiedBy>Basher, Maisa</cp:lastModifiedBy>
  <cp:revision>1</cp:revision>
  <dcterms:created xsi:type="dcterms:W3CDTF">2023-12-10T00:06:19Z</dcterms:created>
  <dcterms:modified xsi:type="dcterms:W3CDTF">2023-12-10T05:02:32Z</dcterms:modified>
</cp:coreProperties>
</file>